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8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4/15/2016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4/15/2016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4/15/2016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4/15/2016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4/15/2016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4/15/2016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4/15/2016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4/15/2016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4/15/2016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4/15/2016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4/15/2016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4/15/2016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4/15/2016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4/15/2016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4/15/2016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4/15/2016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4/15/2016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4/15/2016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USER MANUAL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Distributor Portal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338118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7867" b="5099"/>
          <a:stretch/>
        </p:blipFill>
        <p:spPr>
          <a:xfrm>
            <a:off x="0" y="347730"/>
            <a:ext cx="12192000" cy="6375042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9749307" y="0"/>
            <a:ext cx="1957589" cy="1249251"/>
          </a:xfrm>
          <a:prstGeom prst="wedgeRoundRectCallout">
            <a:avLst>
              <a:gd name="adj1" fmla="val -60307"/>
              <a:gd name="adj2" fmla="val 70748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/>
          <p:cNvSpPr txBox="1"/>
          <p:nvPr/>
        </p:nvSpPr>
        <p:spPr>
          <a:xfrm>
            <a:off x="9800823" y="180304"/>
            <a:ext cx="1854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Check and click confirm  </a:t>
            </a:r>
            <a:r>
              <a:rPr lang="en-US" dirty="0" err="1" smtClean="0">
                <a:solidFill>
                  <a:schemeClr val="bg1"/>
                </a:solidFill>
              </a:rPr>
              <a:t>order</a:t>
            </a:r>
            <a:r>
              <a:rPr lang="en-US" dirty="0" err="1" smtClean="0"/>
              <a:t>Che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35655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7351" b="5501"/>
          <a:stretch/>
        </p:blipFill>
        <p:spPr>
          <a:xfrm>
            <a:off x="90152" y="740535"/>
            <a:ext cx="12101848" cy="59886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761" y="141668"/>
            <a:ext cx="10856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Once click on confirm order, Enter the Captcha code and click ok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508383" y="2021983"/>
            <a:ext cx="1043189" cy="151970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903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7174" b="5326"/>
          <a:stretch/>
        </p:blipFill>
        <p:spPr>
          <a:xfrm>
            <a:off x="128789" y="953036"/>
            <a:ext cx="11887199" cy="59049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3792" y="231820"/>
            <a:ext cx="10985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Once click on Ok, Below message will come. Wait for moment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5960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7526" b="5678"/>
          <a:stretch/>
        </p:blipFill>
        <p:spPr>
          <a:xfrm>
            <a:off x="0" y="850007"/>
            <a:ext cx="12192000" cy="59114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304" y="0"/>
            <a:ext cx="11475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Thank you message will come. Click on Ok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20408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7703" b="5678"/>
          <a:stretch/>
        </p:blipFill>
        <p:spPr>
          <a:xfrm>
            <a:off x="0" y="785610"/>
            <a:ext cx="11934423" cy="60723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062" y="180304"/>
            <a:ext cx="9981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Order confirmation message will display with order number.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39610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054" b="4798"/>
          <a:stretch/>
        </p:blipFill>
        <p:spPr>
          <a:xfrm>
            <a:off x="0" y="734096"/>
            <a:ext cx="12192000" cy="6123904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0728101" y="1442434"/>
            <a:ext cx="2034862" cy="824248"/>
          </a:xfrm>
          <a:prstGeom prst="wedgeRoundRectCallout">
            <a:avLst>
              <a:gd name="adj1" fmla="val -77795"/>
              <a:gd name="adj2" fmla="val -47283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10869769" y="1622738"/>
            <a:ext cx="180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Click on Report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1269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You can see order related information in report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758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7878" b="5502"/>
          <a:stretch/>
        </p:blipFill>
        <p:spPr>
          <a:xfrm>
            <a:off x="0" y="347730"/>
            <a:ext cx="12192000" cy="633640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-1004552" y="1107584"/>
            <a:ext cx="1873876" cy="1197734"/>
          </a:xfrm>
          <a:prstGeom prst="wedgeRoundRectCallout">
            <a:avLst>
              <a:gd name="adj1" fmla="val 87315"/>
              <a:gd name="adj2" fmla="val 37500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/>
          <p:cNvSpPr txBox="1"/>
          <p:nvPr/>
        </p:nvSpPr>
        <p:spPr>
          <a:xfrm>
            <a:off x="-875764" y="1107584"/>
            <a:ext cx="1751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1.Give From and To date and click on view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61346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8034" y="244699"/>
            <a:ext cx="1014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Distributor outstanding report</a:t>
            </a:r>
            <a:endParaRPr lang="en-IN" sz="2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054" b="4974"/>
          <a:stretch/>
        </p:blipFill>
        <p:spPr>
          <a:xfrm>
            <a:off x="-1" y="360608"/>
            <a:ext cx="12192001" cy="636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265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7703" b="4974"/>
          <a:stretch/>
        </p:blipFill>
        <p:spPr>
          <a:xfrm>
            <a:off x="0" y="334851"/>
            <a:ext cx="12192000" cy="6387922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1423560" y="1378040"/>
            <a:ext cx="1893195" cy="1316238"/>
          </a:xfrm>
          <a:prstGeom prst="wedgeRoundRectCallout">
            <a:avLst>
              <a:gd name="adj1" fmla="val -50084"/>
              <a:gd name="adj2" fmla="val 79980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/>
          <p:cNvSpPr txBox="1"/>
          <p:nvPr/>
        </p:nvSpPr>
        <p:spPr>
          <a:xfrm>
            <a:off x="11539470" y="1493949"/>
            <a:ext cx="1777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If forgot your password, Click on forgot password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890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054" b="5325"/>
          <a:stretch/>
        </p:blipFill>
        <p:spPr>
          <a:xfrm>
            <a:off x="0" y="360608"/>
            <a:ext cx="12192000" cy="6336406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 flipV="1">
            <a:off x="4211393" y="1081822"/>
            <a:ext cx="2730320" cy="811369"/>
          </a:xfrm>
          <a:prstGeom prst="wedgeRoundRectCallout">
            <a:avLst>
              <a:gd name="adj1" fmla="val -50030"/>
              <a:gd name="adj2" fmla="val -70833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/>
          <p:cNvSpPr txBox="1"/>
          <p:nvPr/>
        </p:nvSpPr>
        <p:spPr>
          <a:xfrm>
            <a:off x="4340180" y="1223493"/>
            <a:ext cx="2756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Give E-mail ID and Click on reset password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261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7526" b="5151"/>
          <a:stretch/>
        </p:blipFill>
        <p:spPr>
          <a:xfrm>
            <a:off x="0" y="-38637"/>
            <a:ext cx="12192000" cy="6387921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7" name="Rounded Rectangular Callout 6"/>
          <p:cNvSpPr/>
          <p:nvPr/>
        </p:nvSpPr>
        <p:spPr>
          <a:xfrm>
            <a:off x="10238704" y="669701"/>
            <a:ext cx="1953296" cy="811369"/>
          </a:xfrm>
          <a:prstGeom prst="wedgeRoundRectCallout">
            <a:avLst>
              <a:gd name="adj1" fmla="val -66327"/>
              <a:gd name="adj2" fmla="val -52365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10380372" y="927279"/>
            <a:ext cx="1661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Click on login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4759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231" b="5326"/>
          <a:stretch/>
        </p:blipFill>
        <p:spPr>
          <a:xfrm>
            <a:off x="163133" y="656822"/>
            <a:ext cx="11938715" cy="60337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851" y="141668"/>
            <a:ext cx="11062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Once click on reset password, successful </a:t>
            </a:r>
            <a:r>
              <a:rPr lang="en-US" dirty="0" err="1" smtClean="0">
                <a:solidFill>
                  <a:schemeClr val="bg1"/>
                </a:solidFill>
              </a:rPr>
              <a:t>messae</a:t>
            </a:r>
            <a:r>
              <a:rPr lang="en-US" dirty="0" smtClean="0">
                <a:solidFill>
                  <a:schemeClr val="bg1"/>
                </a:solidFill>
              </a:rPr>
              <a:t> will come. E-mail will sent on your mail id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667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65" y="1094705"/>
            <a:ext cx="9607639" cy="56023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549" y="128789"/>
            <a:ext cx="8976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You will get E-mail for new password, copy new password.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987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7878" b="5149"/>
          <a:stretch/>
        </p:blipFill>
        <p:spPr>
          <a:xfrm>
            <a:off x="103031" y="315532"/>
            <a:ext cx="11771290" cy="6265572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1075831" y="1300766"/>
            <a:ext cx="1944710" cy="978795"/>
          </a:xfrm>
          <a:prstGeom prst="wedgeRoundRectCallout">
            <a:avLst>
              <a:gd name="adj1" fmla="val -51959"/>
              <a:gd name="adj2" fmla="val 61184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11230376" y="1378039"/>
            <a:ext cx="1803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Copy password here and submit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63103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7703" b="6030"/>
          <a:stretch/>
        </p:blipFill>
        <p:spPr>
          <a:xfrm>
            <a:off x="0" y="946597"/>
            <a:ext cx="12054625" cy="59114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668" y="128789"/>
            <a:ext cx="11565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Once submit, Change password page will open. You have to give new password and click on change password.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1025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7879" b="4798"/>
          <a:stretch/>
        </p:blipFill>
        <p:spPr>
          <a:xfrm>
            <a:off x="347730" y="888642"/>
            <a:ext cx="11359166" cy="59693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3639" y="206062"/>
            <a:ext cx="1038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Your New password will be reset.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447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------Priyanka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66135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7702" b="4974"/>
          <a:stretch/>
        </p:blipFill>
        <p:spPr>
          <a:xfrm>
            <a:off x="8586" y="128788"/>
            <a:ext cx="12192000" cy="6729212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1771290" y="1558344"/>
            <a:ext cx="1571223" cy="1159098"/>
          </a:xfrm>
          <a:prstGeom prst="wedgeRoundRectCallout">
            <a:avLst>
              <a:gd name="adj1" fmla="val -76326"/>
              <a:gd name="adj2" fmla="val -26389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/>
          <p:cNvSpPr txBox="1"/>
          <p:nvPr/>
        </p:nvSpPr>
        <p:spPr>
          <a:xfrm>
            <a:off x="11921543" y="1537728"/>
            <a:ext cx="1313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1.Give User name and Password</a:t>
            </a:r>
            <a:endParaRPr lang="en-IN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11603864" y="3219718"/>
            <a:ext cx="1352281" cy="1159099"/>
          </a:xfrm>
          <a:prstGeom prst="wedgeRoundRectCallout">
            <a:avLst>
              <a:gd name="adj1" fmla="val -69087"/>
              <a:gd name="adj2" fmla="val -98046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11771290" y="3493394"/>
            <a:ext cx="1056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Click on submit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37606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055" b="5149"/>
          <a:stretch/>
        </p:blipFill>
        <p:spPr>
          <a:xfrm>
            <a:off x="0" y="721217"/>
            <a:ext cx="12192000" cy="59886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304" y="206062"/>
            <a:ext cx="8744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After submit this home page will display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876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7350" b="4974"/>
          <a:stretch/>
        </p:blipFill>
        <p:spPr>
          <a:xfrm>
            <a:off x="0" y="321971"/>
            <a:ext cx="12192000" cy="6413679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6130344" y="1442434"/>
            <a:ext cx="1918952" cy="1828800"/>
          </a:xfrm>
          <a:prstGeom prst="wedgeRoundRectCallout">
            <a:avLst>
              <a:gd name="adj1" fmla="val 59145"/>
              <a:gd name="adj2" fmla="val -62025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/>
          <p:cNvSpPr txBox="1"/>
          <p:nvPr/>
        </p:nvSpPr>
        <p:spPr>
          <a:xfrm>
            <a:off x="6272011" y="1635617"/>
            <a:ext cx="17128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Click on Create order and choose category from list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39039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7879" b="5150"/>
          <a:stretch/>
        </p:blipFill>
        <p:spPr>
          <a:xfrm>
            <a:off x="90152" y="746975"/>
            <a:ext cx="12101848" cy="6111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062" y="128789"/>
            <a:ext cx="1134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Once we choose category below page will display styles. Choose styles as per your requirement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524259" y="1339403"/>
            <a:ext cx="1339403" cy="69545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329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7173" b="5150"/>
          <a:stretch/>
        </p:blipFill>
        <p:spPr>
          <a:xfrm>
            <a:off x="0" y="341290"/>
            <a:ext cx="12192000" cy="6413679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940935" y="759854"/>
            <a:ext cx="1918952" cy="888642"/>
          </a:xfrm>
          <a:prstGeom prst="wedgeRoundRectCallout">
            <a:avLst>
              <a:gd name="adj1" fmla="val 62319"/>
              <a:gd name="adj2" fmla="val 143659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4043966" y="901521"/>
            <a:ext cx="1777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1.Put quantity as per size </a:t>
            </a:r>
            <a:r>
              <a:rPr lang="en-US" dirty="0" smtClean="0"/>
              <a:t> quantity as </a:t>
            </a:r>
            <a:endParaRPr lang="en-IN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9105361" y="64394"/>
            <a:ext cx="1300767" cy="901521"/>
          </a:xfrm>
          <a:prstGeom prst="wedgeRoundRectCallout">
            <a:avLst>
              <a:gd name="adj1" fmla="val -58862"/>
              <a:gd name="adj2" fmla="val 87354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9105361" y="0"/>
            <a:ext cx="1571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2.Always click on add to order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63766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6998" b="5502"/>
          <a:stretch/>
        </p:blipFill>
        <p:spPr>
          <a:xfrm>
            <a:off x="0" y="734096"/>
            <a:ext cx="12192000" cy="61239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15910"/>
            <a:ext cx="11745532" cy="373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Once you click on add to order, added quantity will save for the order. Click on ok for continue 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941713" y="489398"/>
            <a:ext cx="489397" cy="212501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801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7703" b="4974"/>
          <a:stretch/>
        </p:blipFill>
        <p:spPr>
          <a:xfrm>
            <a:off x="128789" y="244699"/>
            <a:ext cx="12063211" cy="6387922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-1326524" y="2762518"/>
            <a:ext cx="1146220" cy="2031325"/>
          </a:xfrm>
          <a:prstGeom prst="wedgeRoundRectCallout">
            <a:avLst>
              <a:gd name="adj1" fmla="val 84785"/>
              <a:gd name="adj2" fmla="val 29148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-1326524" y="2762519"/>
            <a:ext cx="11462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Once save order click om order summary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33836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319</TotalTime>
  <Words>244</Words>
  <Application>Microsoft Office PowerPoint</Application>
  <PresentationFormat>Widescreen</PresentationFormat>
  <Paragraphs>30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Trebuchet MS</vt:lpstr>
      <vt:lpstr>Berlin</vt:lpstr>
      <vt:lpstr>USER MANUAL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 MANUAL</dc:title>
  <dc:creator>Priyanka Deokar</dc:creator>
  <cp:lastModifiedBy>Priyanka Deokar</cp:lastModifiedBy>
  <cp:revision>24</cp:revision>
  <dcterms:created xsi:type="dcterms:W3CDTF">2016-03-31T06:05:39Z</dcterms:created>
  <dcterms:modified xsi:type="dcterms:W3CDTF">2016-04-15T05:40:58Z</dcterms:modified>
</cp:coreProperties>
</file>